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6" r:id="rId16"/>
    <p:sldId id="269" r:id="rId17"/>
    <p:sldId id="270" r:id="rId18"/>
    <p:sldId id="271" r:id="rId19"/>
    <p:sldId id="272" r:id="rId20"/>
    <p:sldId id="27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5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7EFF0-78FE-4CA8-BB89-445BE6A08794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219F-FB86-4A6B-B0D1-FE1BCE2FCAC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43438" y="2000240"/>
            <a:ext cx="2571768" cy="928693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57488" y="4429132"/>
            <a:ext cx="3714776" cy="642942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>
                <a:latin typeface="+mn-ea"/>
              </a:rPr>
              <a:t>Developer name  :  </a:t>
            </a:r>
            <a:r>
              <a:rPr lang="ko-KR" altLang="en-US" sz="2000" dirty="0" smtClean="0">
                <a:latin typeface="+mn-ea"/>
              </a:rPr>
              <a:t>정 우 현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5715016"/>
            <a:ext cx="1419423" cy="6001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00232" y="185736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Raspberry Pi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4929190" y="292893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어플리케이</a:t>
            </a:r>
            <a:r>
              <a:rPr lang="ko-KR" altLang="en-US" sz="3200" dirty="0"/>
              <a:t>션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285984" y="2857496"/>
            <a:ext cx="2571768" cy="92869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어항 관리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106345296" descr="EMB00001f647e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71612"/>
            <a:ext cx="2160000" cy="3779404"/>
          </a:xfrm>
          <a:prstGeom prst="rect">
            <a:avLst/>
          </a:prstGeom>
          <a:noFill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214290"/>
            <a:ext cx="26574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1571612"/>
            <a:ext cx="4643469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214290"/>
            <a:ext cx="26289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_x106345296" descr="EMB00001f647e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896" y="1571612"/>
            <a:ext cx="2160000" cy="3779404"/>
          </a:xfrm>
          <a:prstGeom prst="rect">
            <a:avLst/>
          </a:prstGeom>
          <a:noFill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1571612"/>
            <a:ext cx="540071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214290"/>
            <a:ext cx="26289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_x106345296" descr="EMB00001f647e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896" y="1571612"/>
            <a:ext cx="2160000" cy="3779404"/>
          </a:xfrm>
          <a:prstGeom prst="rect">
            <a:avLst/>
          </a:prstGeom>
          <a:noFill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1571612"/>
            <a:ext cx="554021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8662" y="428604"/>
            <a:ext cx="2428892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시연 동영상</a:t>
            </a:r>
            <a:endParaRPr lang="ko-KR" altLang="en-US" sz="3200" dirty="0"/>
          </a:p>
        </p:txBody>
      </p:sp>
      <p:pic>
        <p:nvPicPr>
          <p:cNvPr id="6" name="IMG_315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848" y="1916832"/>
            <a:ext cx="7308304" cy="4110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8662" y="428604"/>
            <a:ext cx="3786214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계획중인 프로젝트</a:t>
            </a:r>
            <a:endParaRPr lang="ko-KR" altLang="en-US" sz="3200" dirty="0"/>
          </a:p>
        </p:txBody>
      </p:sp>
      <p:pic>
        <p:nvPicPr>
          <p:cNvPr id="24578" name="Picture 2" descr="차량번호판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00174"/>
            <a:ext cx="2643206" cy="1740760"/>
          </a:xfrm>
          <a:prstGeom prst="rect">
            <a:avLst/>
          </a:prstGeom>
          <a:noFill/>
        </p:spPr>
      </p:pic>
      <p:sp>
        <p:nvSpPr>
          <p:cNvPr id="13" name="타원 12"/>
          <p:cNvSpPr/>
          <p:nvPr/>
        </p:nvSpPr>
        <p:spPr>
          <a:xfrm>
            <a:off x="2571736" y="3857628"/>
            <a:ext cx="3786214" cy="250033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105300632" descr="EMB00001f647df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071942"/>
            <a:ext cx="1071563" cy="1873250"/>
          </a:xfrm>
          <a:prstGeom prst="rect">
            <a:avLst/>
          </a:prstGeom>
          <a:noFill/>
        </p:spPr>
      </p:pic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106576128" descr="DRW00001f647e0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1960" y="4357694"/>
            <a:ext cx="3170238" cy="1509712"/>
          </a:xfrm>
          <a:prstGeom prst="rect">
            <a:avLst/>
          </a:prstGeom>
          <a:noFill/>
        </p:spPr>
      </p:pic>
      <p:cxnSp>
        <p:nvCxnSpPr>
          <p:cNvPr id="18" name="Shape 17"/>
          <p:cNvCxnSpPr>
            <a:stCxn id="24578" idx="1"/>
            <a:endCxn id="14" idx="0"/>
          </p:cNvCxnSpPr>
          <p:nvPr/>
        </p:nvCxnSpPr>
        <p:spPr>
          <a:xfrm rot="10800000" flipV="1">
            <a:off x="1893072" y="2370554"/>
            <a:ext cx="2750366" cy="170138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부제목 9"/>
          <p:cNvSpPr>
            <a:spLocks noGrp="1"/>
          </p:cNvSpPr>
          <p:nvPr>
            <p:ph type="subTitle" idx="1"/>
          </p:nvPr>
        </p:nvSpPr>
        <p:spPr>
          <a:xfrm>
            <a:off x="1857356" y="1928802"/>
            <a:ext cx="2786082" cy="357190"/>
          </a:xfrm>
        </p:spPr>
        <p:txBody>
          <a:bodyPr>
            <a:normAutofit/>
          </a:bodyPr>
          <a:lstStyle/>
          <a:p>
            <a:pPr algn="l"/>
            <a:r>
              <a:rPr lang="ko-KR" altLang="en-US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번호판 사진 </a:t>
            </a:r>
            <a:r>
              <a:rPr lang="en-US" altLang="ko-KR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</a:t>
            </a:r>
            <a:r>
              <a:rPr lang="ko-KR" altLang="en-US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 값 변환</a:t>
            </a:r>
            <a:endParaRPr lang="en-US" altLang="ko-KR" sz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28662" y="42860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자기개발</a:t>
            </a:r>
            <a:endParaRPr lang="ko-KR" altLang="en-US" sz="320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2285992"/>
            <a:ext cx="2847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부제목 9"/>
          <p:cNvSpPr txBox="1">
            <a:spLocks/>
          </p:cNvSpPr>
          <p:nvPr/>
        </p:nvSpPr>
        <p:spPr>
          <a:xfrm>
            <a:off x="857224" y="1714488"/>
            <a:ext cx="37147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보안의 중요성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??</a:t>
            </a:r>
          </a:p>
        </p:txBody>
      </p:sp>
      <p:pic>
        <p:nvPicPr>
          <p:cNvPr id="8" name="그림 7" descr="삼양로고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571744"/>
            <a:ext cx="56864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28662" y="42860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자기개발</a:t>
            </a:r>
            <a:endParaRPr lang="ko-KR" altLang="en-US" sz="3200" dirty="0"/>
          </a:p>
        </p:txBody>
      </p:sp>
      <p:sp>
        <p:nvSpPr>
          <p:cNvPr id="7" name="부제목 9"/>
          <p:cNvSpPr txBox="1">
            <a:spLocks/>
          </p:cNvSpPr>
          <p:nvPr/>
        </p:nvSpPr>
        <p:spPr>
          <a:xfrm>
            <a:off x="857224" y="1714488"/>
            <a:ext cx="37147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 개발 역량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그림 7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28674" name="Picture 2" descr="TOPCIT 역량수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143116"/>
            <a:ext cx="5572164" cy="4389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28662" y="42860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자기개발</a:t>
            </a:r>
            <a:endParaRPr lang="ko-KR" altLang="en-US" sz="3200" dirty="0"/>
          </a:p>
        </p:txBody>
      </p:sp>
      <p:sp>
        <p:nvSpPr>
          <p:cNvPr id="7" name="부제목 9"/>
          <p:cNvSpPr txBox="1">
            <a:spLocks/>
          </p:cNvSpPr>
          <p:nvPr/>
        </p:nvSpPr>
        <p:spPr>
          <a:xfrm>
            <a:off x="857224" y="1714488"/>
            <a:ext cx="37147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창의적인 소스 코딩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??</a:t>
            </a:r>
          </a:p>
        </p:txBody>
      </p:sp>
      <p:pic>
        <p:nvPicPr>
          <p:cNvPr id="8" name="그림 7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143116"/>
            <a:ext cx="7143800" cy="452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28662" y="42860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자기개발</a:t>
            </a:r>
            <a:endParaRPr lang="ko-KR" altLang="en-US" sz="3200" dirty="0"/>
          </a:p>
        </p:txBody>
      </p:sp>
      <p:sp>
        <p:nvSpPr>
          <p:cNvPr id="7" name="부제목 9"/>
          <p:cNvSpPr txBox="1">
            <a:spLocks/>
          </p:cNvSpPr>
          <p:nvPr/>
        </p:nvSpPr>
        <p:spPr>
          <a:xfrm>
            <a:off x="857224" y="1714488"/>
            <a:ext cx="37147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프로젝트 계획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??</a:t>
            </a:r>
          </a:p>
        </p:txBody>
      </p:sp>
      <p:pic>
        <p:nvPicPr>
          <p:cNvPr id="8" name="그림 7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357430"/>
            <a:ext cx="75152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28662" y="428604"/>
            <a:ext cx="2857520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자기개발</a:t>
            </a:r>
            <a:endParaRPr lang="ko-KR" altLang="en-US" sz="3200" dirty="0"/>
          </a:p>
        </p:txBody>
      </p:sp>
      <p:sp>
        <p:nvSpPr>
          <p:cNvPr id="7" name="부제목 9"/>
          <p:cNvSpPr txBox="1">
            <a:spLocks/>
          </p:cNvSpPr>
          <p:nvPr/>
        </p:nvSpPr>
        <p:spPr>
          <a:xfrm>
            <a:off x="857224" y="1714488"/>
            <a:ext cx="37147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자격증 취득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??</a:t>
            </a:r>
          </a:p>
        </p:txBody>
      </p:sp>
      <p:pic>
        <p:nvPicPr>
          <p:cNvPr id="8" name="그림 7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6877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443" y="4152916"/>
            <a:ext cx="6029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8662" y="428604"/>
            <a:ext cx="1643074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목</a:t>
            </a:r>
            <a:r>
              <a:rPr lang="ko-KR" altLang="en-US" sz="3200" dirty="0"/>
              <a:t>차</a:t>
            </a:r>
          </a:p>
        </p:txBody>
      </p:sp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857224" y="1643050"/>
            <a:ext cx="6400800" cy="478634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Why?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작품 제작 </a:t>
            </a:r>
            <a:r>
              <a:rPr lang="ko-KR" altLang="en-US" dirty="0" smtClean="0">
                <a:solidFill>
                  <a:schemeClr val="tx1"/>
                </a:solidFill>
              </a:rPr>
              <a:t>계획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작품 제작 구성 </a:t>
            </a:r>
            <a:r>
              <a:rPr lang="en-US" altLang="ko-KR" dirty="0" smtClean="0">
                <a:solidFill>
                  <a:schemeClr val="tx1"/>
                </a:solidFill>
              </a:rPr>
              <a:t>(HW)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작품 제작 구성 </a:t>
            </a:r>
            <a:r>
              <a:rPr lang="en-US" altLang="ko-KR" dirty="0" smtClean="0">
                <a:solidFill>
                  <a:schemeClr val="tx1"/>
                </a:solidFill>
              </a:rPr>
              <a:t>(Network)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작품 상세 설명 </a:t>
            </a:r>
            <a:r>
              <a:rPr lang="en-US" altLang="ko-KR" dirty="0" smtClean="0">
                <a:solidFill>
                  <a:schemeClr val="tx1"/>
                </a:solidFill>
              </a:rPr>
              <a:t>(Activity </a:t>
            </a:r>
            <a:r>
              <a:rPr lang="ko-KR" altLang="en-US" dirty="0" smtClean="0">
                <a:solidFill>
                  <a:schemeClr val="tx1"/>
                </a:solidFill>
              </a:rPr>
              <a:t>소스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작품 동영상 시연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l"/>
            <a:endParaRPr lang="en-US" altLang="ko-KR" dirty="0" smtClean="0">
              <a:solidFill>
                <a:schemeClr val="tx1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계획중인 프로젝트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자기 개발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00232" y="2428868"/>
            <a:ext cx="5072098" cy="1714512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+mn-ea"/>
              </a:rPr>
              <a:t>감사합니다</a:t>
            </a:r>
            <a:endParaRPr lang="ko-KR" altLang="en-US" sz="4000" dirty="0">
              <a:latin typeface="+mn-ea"/>
            </a:endParaRPr>
          </a:p>
        </p:txBody>
      </p:sp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5715016"/>
            <a:ext cx="1419423" cy="600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6525" y="2195513"/>
            <a:ext cx="37909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Why ?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2571736" y="3857628"/>
            <a:ext cx="3786214" cy="250033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제</a:t>
            </a:r>
            <a:r>
              <a:rPr lang="ko-KR" altLang="en-US" sz="3200" dirty="0"/>
              <a:t>작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계획</a:t>
            </a:r>
            <a:endParaRPr lang="ko-KR" altLang="en-US" sz="32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05300552" descr="EMB00001f647df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643050"/>
            <a:ext cx="1765300" cy="1454150"/>
          </a:xfrm>
          <a:prstGeom prst="rect">
            <a:avLst/>
          </a:prstGeom>
          <a:noFill/>
        </p:spPr>
      </p:pic>
      <p:pic>
        <p:nvPicPr>
          <p:cNvPr id="3076" name="Picture 4" descr="어항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1285860"/>
            <a:ext cx="3286148" cy="2182208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>
            <a:stCxn id="3076" idx="1"/>
            <a:endCxn id="3073" idx="3"/>
          </p:cNvCxnSpPr>
          <p:nvPr/>
        </p:nvCxnSpPr>
        <p:spPr>
          <a:xfrm rot="10800000">
            <a:off x="2765400" y="2370126"/>
            <a:ext cx="2520980" cy="68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9"/>
          <p:cNvSpPr>
            <a:spLocks noGrp="1"/>
          </p:cNvSpPr>
          <p:nvPr>
            <p:ph type="subTitle" idx="1"/>
          </p:nvPr>
        </p:nvSpPr>
        <p:spPr>
          <a:xfrm>
            <a:off x="3286116" y="1785926"/>
            <a:ext cx="1643074" cy="500066"/>
          </a:xfrm>
        </p:spPr>
        <p:txBody>
          <a:bodyPr>
            <a:normAutofit/>
          </a:bodyPr>
          <a:lstStyle/>
          <a:p>
            <a:pPr algn="l"/>
            <a:r>
              <a:rPr lang="ko-KR" altLang="en-US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화면 </a:t>
            </a:r>
            <a:r>
              <a:rPr lang="ko-KR" altLang="en-US" sz="1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캡쳐</a:t>
            </a:r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ko-KR" altLang="en-US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온도측정</a:t>
            </a:r>
            <a:endParaRPr lang="en-US" altLang="ko-KR" sz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105300632" descr="EMB00001f647df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4071942"/>
            <a:ext cx="1071563" cy="1873250"/>
          </a:xfrm>
          <a:prstGeom prst="rect">
            <a:avLst/>
          </a:prstGeom>
          <a:noFill/>
        </p:spPr>
      </p:pic>
      <p:cxnSp>
        <p:nvCxnSpPr>
          <p:cNvPr id="28" name="직선 화살표 연결선 27"/>
          <p:cNvCxnSpPr>
            <a:stCxn id="3073" idx="2"/>
            <a:endCxn id="3077" idx="0"/>
          </p:cNvCxnSpPr>
          <p:nvPr/>
        </p:nvCxnSpPr>
        <p:spPr>
          <a:xfrm rot="16200000" flipH="1">
            <a:off x="1400540" y="3579410"/>
            <a:ext cx="974742" cy="1032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9"/>
          <p:cNvSpPr txBox="1">
            <a:spLocks/>
          </p:cNvSpPr>
          <p:nvPr/>
        </p:nvSpPr>
        <p:spPr>
          <a:xfrm>
            <a:off x="2000232" y="3357562"/>
            <a:ext cx="2071702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실시간 화면 전송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실시간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온도 페이지 전송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" name="_x106345296" descr="EMB00001f647df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8926" y="4357694"/>
            <a:ext cx="3170238" cy="150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8662" y="428604"/>
            <a:ext cx="364333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제</a:t>
            </a:r>
            <a:r>
              <a:rPr lang="ko-KR" altLang="en-US" sz="3200" dirty="0"/>
              <a:t>작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구성 </a:t>
            </a:r>
            <a:r>
              <a:rPr lang="en-US" altLang="ko-KR" sz="3200" dirty="0" smtClean="0"/>
              <a:t>/ </a:t>
            </a:r>
            <a:r>
              <a:rPr lang="en-US" altLang="ko-KR" sz="3200" dirty="0" smtClean="0"/>
              <a:t>HW</a:t>
            </a:r>
            <a:endParaRPr lang="ko-KR" altLang="en-US" sz="32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AutoShape 2" descr="https://mail.naver.com/read/image/?mailSN=2560&amp;attachIndex=1&amp;contentType=image/jpeg&amp;offset=1171&amp;size=1538943&amp;mimeSN=1472523599.919702.32164.951866&amp;org=1&amp;u=korin57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3597" y="1433217"/>
            <a:ext cx="4884987" cy="49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8662" y="428604"/>
            <a:ext cx="4147394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제</a:t>
            </a:r>
            <a:r>
              <a:rPr lang="ko-KR" altLang="en-US" sz="3200" dirty="0"/>
              <a:t>작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구성 </a:t>
            </a:r>
            <a:r>
              <a:rPr lang="en-US" altLang="ko-KR" sz="3200" dirty="0" smtClean="0"/>
              <a:t>/ Network</a:t>
            </a:r>
            <a:endParaRPr lang="ko-KR" altLang="en-US" sz="3200" dirty="0"/>
          </a:p>
        </p:txBody>
      </p:sp>
      <p:sp>
        <p:nvSpPr>
          <p:cNvPr id="2" name="AutoShape 2" descr="https://mail.naver.com/read/image/?mailSN=2560&amp;attachIndex=1&amp;contentType=image/jpeg&amp;offset=1171&amp;size=1538943&amp;mimeSN=1472523599.919702.32164.951866&amp;org=1&amp;u=korin57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1628800"/>
            <a:ext cx="53285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05299032" descr="EMB00001f647df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71612"/>
            <a:ext cx="2160000" cy="3779404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571612"/>
            <a:ext cx="5040000" cy="400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214290"/>
            <a:ext cx="26193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05298232" descr="EMB00001f647d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71612"/>
            <a:ext cx="2160000" cy="3779402"/>
          </a:xfrm>
          <a:prstGeom prst="rect">
            <a:avLst/>
          </a:prstGeom>
          <a:noFill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571612"/>
            <a:ext cx="5402173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200011"/>
            <a:ext cx="26098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삼양로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571480"/>
            <a:ext cx="1419423" cy="60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8662" y="428604"/>
            <a:ext cx="2214578" cy="785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상세 설명</a:t>
            </a:r>
            <a:endParaRPr lang="ko-KR" altLang="en-US" sz="3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05300632" descr="EMB00001f647d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71612"/>
            <a:ext cx="2160000" cy="3779404"/>
          </a:xfrm>
          <a:prstGeom prst="rect">
            <a:avLst/>
          </a:prstGeom>
          <a:noFill/>
        </p:spPr>
      </p:pic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11" y="200011"/>
            <a:ext cx="26384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1571612"/>
            <a:ext cx="550072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123</Words>
  <Application>Microsoft Office PowerPoint</Application>
  <PresentationFormat>화면 슬라이드 쇼(4:3)</PresentationFormat>
  <Paragraphs>43</Paragraphs>
  <Slides>20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를 이용한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Pi를 이용한 어항관리 어플리케이션</dc:title>
  <dc:creator>Registered User</dc:creator>
  <cp:lastModifiedBy>user</cp:lastModifiedBy>
  <cp:revision>18</cp:revision>
  <cp:lastPrinted>2016-08-30T00:30:03Z</cp:lastPrinted>
  <dcterms:created xsi:type="dcterms:W3CDTF">2016-08-29T14:35:34Z</dcterms:created>
  <dcterms:modified xsi:type="dcterms:W3CDTF">2016-08-30T02:23:18Z</dcterms:modified>
</cp:coreProperties>
</file>